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9"/>
  </p:handoutMasterIdLst>
  <p:sldIdLst>
    <p:sldId id="256" r:id="rId2"/>
    <p:sldId id="257" r:id="rId3"/>
    <p:sldId id="262" r:id="rId4"/>
    <p:sldId id="261" r:id="rId5"/>
    <p:sldId id="258" r:id="rId6"/>
    <p:sldId id="260" r:id="rId7"/>
    <p:sldId id="259"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3"/>
    <p:restoredTop sz="97155"/>
  </p:normalViewPr>
  <p:slideViewPr>
    <p:cSldViewPr snapToGrid="0" snapToObjects="1" showGuides="1">
      <p:cViewPr varScale="1">
        <p:scale>
          <a:sx n="124" d="100"/>
          <a:sy n="124" d="100"/>
        </p:scale>
        <p:origin x="432" y="16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26" d="100"/>
          <a:sy n="126" d="100"/>
        </p:scale>
        <p:origin x="447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C3EF544-3522-2040-A0C9-C56A536C1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Espace réservé de la date 2">
            <a:extLst>
              <a:ext uri="{FF2B5EF4-FFF2-40B4-BE49-F238E27FC236}">
                <a16:creationId xmlns:a16="http://schemas.microsoft.com/office/drawing/2014/main" id="{8916A046-147A-6B42-A3D2-8869E33B9E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256F62-CFB1-2C43-BD9F-54A2FDDA30B2}" type="datetimeFigureOut">
              <a:rPr lang="de-DE" smtClean="0"/>
              <a:t>10.08.22</a:t>
            </a:fld>
            <a:endParaRPr lang="de-DE"/>
          </a:p>
        </p:txBody>
      </p:sp>
      <p:sp>
        <p:nvSpPr>
          <p:cNvPr id="4" name="Espace réservé du pied de page 3">
            <a:extLst>
              <a:ext uri="{FF2B5EF4-FFF2-40B4-BE49-F238E27FC236}">
                <a16:creationId xmlns:a16="http://schemas.microsoft.com/office/drawing/2014/main" id="{9761D83E-5DF5-A742-8AAE-0FB8D527EB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Espace réservé du numéro de diapositive 4">
            <a:extLst>
              <a:ext uri="{FF2B5EF4-FFF2-40B4-BE49-F238E27FC236}">
                <a16:creationId xmlns:a16="http://schemas.microsoft.com/office/drawing/2014/main" id="{72796693-485A-4448-B8CA-850F024571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85E2F-C7ED-3340-9370-ACA78A661515}" type="slidenum">
              <a:rPr lang="de-DE" smtClean="0"/>
              <a:t>‹N°›</a:t>
            </a:fld>
            <a:endParaRPr lang="de-DE"/>
          </a:p>
        </p:txBody>
      </p:sp>
    </p:spTree>
    <p:extLst>
      <p:ext uri="{BB962C8B-B14F-4D97-AF65-F5344CB8AC3E}">
        <p14:creationId xmlns:p14="http://schemas.microsoft.com/office/powerpoint/2010/main" val="799752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9FA4-0F6B-E942-8A08-D9017A783ECB}"/>
              </a:ext>
            </a:extLst>
          </p:cNvPr>
          <p:cNvSpPr>
            <a:spLocks noGrp="1"/>
          </p:cNvSpPr>
          <p:nvPr>
            <p:ph type="ctrTitle"/>
          </p:nvPr>
        </p:nvSpPr>
        <p:spPr>
          <a:xfrm>
            <a:off x="1524000" y="1122363"/>
            <a:ext cx="9144000" cy="2387600"/>
          </a:xfrm>
        </p:spPr>
        <p:txBody>
          <a:bodyPr anchor="b">
            <a:normAutofit/>
          </a:bodyPr>
          <a:lstStyle>
            <a:lvl1pPr algn="ctr">
              <a:defRPr sz="6000" baseline="0"/>
            </a:lvl1pPr>
          </a:lstStyle>
          <a:p>
            <a:r>
              <a:rPr lang="fr-FR"/>
              <a:t>Modifiez le style du titre</a:t>
            </a:r>
            <a:endParaRPr lang="de-DE" dirty="0"/>
          </a:p>
        </p:txBody>
      </p:sp>
      <p:sp>
        <p:nvSpPr>
          <p:cNvPr id="3" name="Sous-titre 2">
            <a:extLst>
              <a:ext uri="{FF2B5EF4-FFF2-40B4-BE49-F238E27FC236}">
                <a16:creationId xmlns:a16="http://schemas.microsoft.com/office/drawing/2014/main" id="{D23EFBD4-C670-1345-8546-5349EEBCF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a:extLst>
              <a:ext uri="{FF2B5EF4-FFF2-40B4-BE49-F238E27FC236}">
                <a16:creationId xmlns:a16="http://schemas.microsoft.com/office/drawing/2014/main" id="{44698871-3CCF-9043-BFA2-9D455E7FEAF7}"/>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087F15DC-F905-8044-B2E7-42BD8C1E7AD8}"/>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43D73A7D-A544-2B42-B899-B1B6847E01DE}"/>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8254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3AF6B-5211-AB4E-8E14-5E702AD45E20}"/>
              </a:ext>
            </a:extLst>
          </p:cNvPr>
          <p:cNvSpPr>
            <a:spLocks noGrp="1"/>
          </p:cNvSpPr>
          <p:nvPr>
            <p:ph type="title"/>
          </p:nvPr>
        </p:nvSpPr>
        <p:spPr/>
        <p:txBody>
          <a:bodyPr/>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E98EB6D8-8904-C240-ADDC-0411845D30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618434B1-F801-5D42-8B59-557D0FB6F6F7}"/>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D0FA3292-6079-4149-9CF3-121979D92055}"/>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3CCF9562-64DD-AC4E-93FD-5BAABBBC6545}"/>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305557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324315-391F-284A-98AD-C0D703BDF914}"/>
              </a:ext>
            </a:extLst>
          </p:cNvPr>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7469F761-2659-C34A-9898-24658897BA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4C6D953F-8C17-9C4B-95AC-034990F193B4}"/>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71FD2051-D8AC-B04B-9C27-9667F1AE8950}"/>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5C488854-3943-4F49-96FE-8D8DFCE6D9C7}"/>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354052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D9345-5A9D-6341-9936-AF6BCB47C4D8}"/>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C92CBC9E-50D8-0143-A8AD-F804AC2CEAF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826DF0F8-B9E2-3149-B718-D67EA15E8892}"/>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5C374AFF-5874-6143-BE9F-485F4EE6E6ED}"/>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61DEAB5D-7BEF-9D47-8773-90D09147A3CF}"/>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264755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26F83-3B48-AE45-A2DF-44D438F02A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a:extLst>
              <a:ext uri="{FF2B5EF4-FFF2-40B4-BE49-F238E27FC236}">
                <a16:creationId xmlns:a16="http://schemas.microsoft.com/office/drawing/2014/main" id="{D3D2A888-DCFE-784F-BD27-C1DD3198F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46F889-B8BC-C24F-BA62-58881F4C9598}"/>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9DAFBAEF-51EB-F243-8176-0192742FCF54}"/>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39E0774D-F545-5745-A673-1CC56A984B40}"/>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275875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00FA2-8463-CF4D-A6D1-DB25E9E2481B}"/>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CD20320B-F20A-A946-AB61-4D686390992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a:extLst>
              <a:ext uri="{FF2B5EF4-FFF2-40B4-BE49-F238E27FC236}">
                <a16:creationId xmlns:a16="http://schemas.microsoft.com/office/drawing/2014/main" id="{208DFDDA-E1C6-044B-AD72-8BAA6C34BF1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a:extLst>
              <a:ext uri="{FF2B5EF4-FFF2-40B4-BE49-F238E27FC236}">
                <a16:creationId xmlns:a16="http://schemas.microsoft.com/office/drawing/2014/main" id="{78C9722B-72C4-1945-B4B9-15ED292C2713}"/>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6" name="Espace réservé du pied de page 5">
            <a:extLst>
              <a:ext uri="{FF2B5EF4-FFF2-40B4-BE49-F238E27FC236}">
                <a16:creationId xmlns:a16="http://schemas.microsoft.com/office/drawing/2014/main" id="{B0D300C9-E5B0-FD42-939E-6971A0275E4A}"/>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B1FE11B3-EAAA-E24C-98D3-C52DFDB3D134}"/>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71826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FA51E-D4F3-B34F-9E39-4BB26C9EF036}"/>
              </a:ext>
            </a:extLst>
          </p:cNvPr>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69C6AB37-9F53-B640-A546-27C520AAE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794576-F275-1143-8761-90BA76F6CA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a:extLst>
              <a:ext uri="{FF2B5EF4-FFF2-40B4-BE49-F238E27FC236}">
                <a16:creationId xmlns:a16="http://schemas.microsoft.com/office/drawing/2014/main" id="{9C526987-A21C-3549-8530-951D2E7FA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A4BAC4-84C3-8D46-81F3-5051A0DFEC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a:extLst>
              <a:ext uri="{FF2B5EF4-FFF2-40B4-BE49-F238E27FC236}">
                <a16:creationId xmlns:a16="http://schemas.microsoft.com/office/drawing/2014/main" id="{FA6F9041-61E6-F844-B744-048226741570}"/>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8" name="Espace réservé du pied de page 7">
            <a:extLst>
              <a:ext uri="{FF2B5EF4-FFF2-40B4-BE49-F238E27FC236}">
                <a16:creationId xmlns:a16="http://schemas.microsoft.com/office/drawing/2014/main" id="{8EA3E7D4-318C-5E41-80BD-3B32360F4EE5}"/>
              </a:ext>
            </a:extLst>
          </p:cNvPr>
          <p:cNvSpPr>
            <a:spLocks noGrp="1"/>
          </p:cNvSpPr>
          <p:nvPr>
            <p:ph type="ftr" sz="quarter" idx="11"/>
          </p:nvPr>
        </p:nvSpPr>
        <p:spPr/>
        <p:txBody>
          <a:bodyPr/>
          <a:lstStyle/>
          <a:p>
            <a:endParaRPr lang="de-DE"/>
          </a:p>
        </p:txBody>
      </p:sp>
      <p:sp>
        <p:nvSpPr>
          <p:cNvPr id="9" name="Espace réservé du numéro de diapositive 8">
            <a:extLst>
              <a:ext uri="{FF2B5EF4-FFF2-40B4-BE49-F238E27FC236}">
                <a16:creationId xmlns:a16="http://schemas.microsoft.com/office/drawing/2014/main" id="{387118E6-64F9-0849-91FF-C5292D0E727E}"/>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88390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CFA6-693D-8344-8D3A-FF9A69FC319A}"/>
              </a:ext>
            </a:extLst>
          </p:cNvPr>
          <p:cNvSpPr>
            <a:spLocks noGrp="1"/>
          </p:cNvSpPr>
          <p:nvPr>
            <p:ph type="title"/>
          </p:nvPr>
        </p:nvSpPr>
        <p:spPr/>
        <p:txBody>
          <a:bodyPr/>
          <a:lstStyle/>
          <a:p>
            <a:r>
              <a:rPr lang="fr-FR"/>
              <a:t>Modifiez le style du titre</a:t>
            </a:r>
            <a:endParaRPr lang="de-DE"/>
          </a:p>
        </p:txBody>
      </p:sp>
      <p:sp>
        <p:nvSpPr>
          <p:cNvPr id="3" name="Espace réservé de la date 2">
            <a:extLst>
              <a:ext uri="{FF2B5EF4-FFF2-40B4-BE49-F238E27FC236}">
                <a16:creationId xmlns:a16="http://schemas.microsoft.com/office/drawing/2014/main" id="{0F164406-8EB7-D44E-B714-A52E01290DB7}"/>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4" name="Espace réservé du pied de page 3">
            <a:extLst>
              <a:ext uri="{FF2B5EF4-FFF2-40B4-BE49-F238E27FC236}">
                <a16:creationId xmlns:a16="http://schemas.microsoft.com/office/drawing/2014/main" id="{18D2B8BA-54DA-194E-A4A0-03F011AA830A}"/>
              </a:ext>
            </a:extLst>
          </p:cNvPr>
          <p:cNvSpPr>
            <a:spLocks noGrp="1"/>
          </p:cNvSpPr>
          <p:nvPr>
            <p:ph type="ftr" sz="quarter" idx="11"/>
          </p:nvPr>
        </p:nvSpPr>
        <p:spPr/>
        <p:txBody>
          <a:bodyPr/>
          <a:lstStyle/>
          <a:p>
            <a:endParaRPr lang="de-DE"/>
          </a:p>
        </p:txBody>
      </p:sp>
      <p:sp>
        <p:nvSpPr>
          <p:cNvPr id="5" name="Espace réservé du numéro de diapositive 4">
            <a:extLst>
              <a:ext uri="{FF2B5EF4-FFF2-40B4-BE49-F238E27FC236}">
                <a16:creationId xmlns:a16="http://schemas.microsoft.com/office/drawing/2014/main" id="{93C04E42-2732-8B47-8349-A88DC1E4B7A3}"/>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83719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5C4985-F143-6542-8C35-7216B0A00A5E}"/>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3" name="Espace réservé du pied de page 2">
            <a:extLst>
              <a:ext uri="{FF2B5EF4-FFF2-40B4-BE49-F238E27FC236}">
                <a16:creationId xmlns:a16="http://schemas.microsoft.com/office/drawing/2014/main" id="{D9E07D57-4FB7-B443-8D37-1FB4A86D244A}"/>
              </a:ext>
            </a:extLst>
          </p:cNvPr>
          <p:cNvSpPr>
            <a:spLocks noGrp="1"/>
          </p:cNvSpPr>
          <p:nvPr>
            <p:ph type="ftr" sz="quarter" idx="11"/>
          </p:nvPr>
        </p:nvSpPr>
        <p:spPr/>
        <p:txBody>
          <a:bodyPr/>
          <a:lstStyle/>
          <a:p>
            <a:endParaRPr lang="de-DE"/>
          </a:p>
        </p:txBody>
      </p:sp>
      <p:sp>
        <p:nvSpPr>
          <p:cNvPr id="4" name="Espace réservé du numéro de diapositive 3">
            <a:extLst>
              <a:ext uri="{FF2B5EF4-FFF2-40B4-BE49-F238E27FC236}">
                <a16:creationId xmlns:a16="http://schemas.microsoft.com/office/drawing/2014/main" id="{606BE7A2-97F9-544A-9DFE-DF9A8C9985EF}"/>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100175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8CDB9-4551-3E46-8492-8287349DD0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a:extLst>
              <a:ext uri="{FF2B5EF4-FFF2-40B4-BE49-F238E27FC236}">
                <a16:creationId xmlns:a16="http://schemas.microsoft.com/office/drawing/2014/main" id="{AC71A46E-E3F0-9F47-B6DA-EC1A2E6B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a:extLst>
              <a:ext uri="{FF2B5EF4-FFF2-40B4-BE49-F238E27FC236}">
                <a16:creationId xmlns:a16="http://schemas.microsoft.com/office/drawing/2014/main" id="{A58546DA-19DC-BE4B-83E9-7DDE12DC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95DA8A-2EAC-6243-A0CD-4036E5CAA00E}"/>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6" name="Espace réservé du pied de page 5">
            <a:extLst>
              <a:ext uri="{FF2B5EF4-FFF2-40B4-BE49-F238E27FC236}">
                <a16:creationId xmlns:a16="http://schemas.microsoft.com/office/drawing/2014/main" id="{690D3E90-2925-E947-8EBC-24BFCC724567}"/>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BF49372A-8EFE-8E4C-8E2E-0FF912E44E33}"/>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17846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38D8C-646C-844A-876E-92AA05E852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a:extLst>
              <a:ext uri="{FF2B5EF4-FFF2-40B4-BE49-F238E27FC236}">
                <a16:creationId xmlns:a16="http://schemas.microsoft.com/office/drawing/2014/main" id="{D3C79D2B-57ED-4245-8016-72C20086E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de-DE"/>
          </a:p>
        </p:txBody>
      </p:sp>
      <p:sp>
        <p:nvSpPr>
          <p:cNvPr id="4" name="Espace réservé du texte 3">
            <a:extLst>
              <a:ext uri="{FF2B5EF4-FFF2-40B4-BE49-F238E27FC236}">
                <a16:creationId xmlns:a16="http://schemas.microsoft.com/office/drawing/2014/main" id="{FA643047-C4AC-974F-AE20-8AF2AB68B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317497-6070-1445-AC86-902CA26A7EC7}"/>
              </a:ext>
            </a:extLst>
          </p:cNvPr>
          <p:cNvSpPr>
            <a:spLocks noGrp="1"/>
          </p:cNvSpPr>
          <p:nvPr>
            <p:ph type="dt" sz="half" idx="10"/>
          </p:nvPr>
        </p:nvSpPr>
        <p:spPr/>
        <p:txBody>
          <a:bodyPr/>
          <a:lstStyle/>
          <a:p>
            <a:fld id="{AB5519C0-B022-814A-BF6A-BE5C450C1E87}" type="datetimeFigureOut">
              <a:rPr lang="de-DE" smtClean="0"/>
              <a:t>10.08.22</a:t>
            </a:fld>
            <a:endParaRPr lang="de-DE"/>
          </a:p>
        </p:txBody>
      </p:sp>
      <p:sp>
        <p:nvSpPr>
          <p:cNvPr id="6" name="Espace réservé du pied de page 5">
            <a:extLst>
              <a:ext uri="{FF2B5EF4-FFF2-40B4-BE49-F238E27FC236}">
                <a16:creationId xmlns:a16="http://schemas.microsoft.com/office/drawing/2014/main" id="{C381DF27-4D2C-9744-8673-1867CFE70A4D}"/>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0DFD6A59-7572-7C45-917C-7933BB0854A4}"/>
              </a:ext>
            </a:extLst>
          </p:cNvPr>
          <p:cNvSpPr>
            <a:spLocks noGrp="1"/>
          </p:cNvSpPr>
          <p:nvPr>
            <p:ph type="sldNum" sz="quarter" idx="12"/>
          </p:nvPr>
        </p:nvSpPr>
        <p:spPr/>
        <p:txBody>
          <a:bodyPr/>
          <a:lstStyle/>
          <a:p>
            <a:fld id="{42827B1A-A8A9-314F-9D86-251A72167FC7}" type="slidenum">
              <a:rPr lang="de-DE" smtClean="0"/>
              <a:t>‹N°›</a:t>
            </a:fld>
            <a:endParaRPr lang="de-DE"/>
          </a:p>
        </p:txBody>
      </p:sp>
    </p:spTree>
    <p:extLst>
      <p:ext uri="{BB962C8B-B14F-4D97-AF65-F5344CB8AC3E}">
        <p14:creationId xmlns:p14="http://schemas.microsoft.com/office/powerpoint/2010/main" val="126008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B9B25D-9DBE-D940-B842-F49AE8B2D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de-DE" dirty="0"/>
          </a:p>
        </p:txBody>
      </p:sp>
      <p:sp>
        <p:nvSpPr>
          <p:cNvPr id="3" name="Espace réservé du texte 2">
            <a:extLst>
              <a:ext uri="{FF2B5EF4-FFF2-40B4-BE49-F238E27FC236}">
                <a16:creationId xmlns:a16="http://schemas.microsoft.com/office/drawing/2014/main" id="{5769FC9B-B748-B04B-8BAC-56454CC90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
        <p:nvSpPr>
          <p:cNvPr id="4" name="Espace réservé de la date 3">
            <a:extLst>
              <a:ext uri="{FF2B5EF4-FFF2-40B4-BE49-F238E27FC236}">
                <a16:creationId xmlns:a16="http://schemas.microsoft.com/office/drawing/2014/main" id="{804CB983-A575-7D4D-949B-E2FD499BD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519C0-B022-814A-BF6A-BE5C450C1E87}" type="datetimeFigureOut">
              <a:rPr lang="de-DE" smtClean="0"/>
              <a:t>10.08.22</a:t>
            </a:fld>
            <a:endParaRPr lang="de-DE"/>
          </a:p>
        </p:txBody>
      </p:sp>
      <p:sp>
        <p:nvSpPr>
          <p:cNvPr id="5" name="Espace réservé du pied de page 4">
            <a:extLst>
              <a:ext uri="{FF2B5EF4-FFF2-40B4-BE49-F238E27FC236}">
                <a16:creationId xmlns:a16="http://schemas.microsoft.com/office/drawing/2014/main" id="{E9D6469D-27DF-1B45-A7C5-0C6BD6B77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a:extLst>
              <a:ext uri="{FF2B5EF4-FFF2-40B4-BE49-F238E27FC236}">
                <a16:creationId xmlns:a16="http://schemas.microsoft.com/office/drawing/2014/main" id="{23D726EA-C265-C541-B31F-2BDE5939F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27B1A-A8A9-314F-9D86-251A72167FC7}" type="slidenum">
              <a:rPr lang="de-DE" smtClean="0"/>
              <a:t>‹N°›</a:t>
            </a:fld>
            <a:endParaRPr lang="de-DE"/>
          </a:p>
        </p:txBody>
      </p:sp>
      <p:pic>
        <p:nvPicPr>
          <p:cNvPr id="7" name="Google Shape;21;p23">
            <a:extLst>
              <a:ext uri="{FF2B5EF4-FFF2-40B4-BE49-F238E27FC236}">
                <a16:creationId xmlns:a16="http://schemas.microsoft.com/office/drawing/2014/main" id="{FDB05CC2-035C-A24C-8BB5-FAB0E434ECF1}"/>
              </a:ext>
            </a:extLst>
          </p:cNvPr>
          <p:cNvPicPr preferRelativeResize="0"/>
          <p:nvPr userDrawn="1"/>
        </p:nvPicPr>
        <p:blipFill rotWithShape="1">
          <a:blip r:embed="rId13">
            <a:alphaModFix/>
          </a:blip>
          <a:srcRect/>
          <a:stretch/>
        </p:blipFill>
        <p:spPr>
          <a:xfrm>
            <a:off x="5272722" y="6089650"/>
            <a:ext cx="1646555" cy="461010"/>
          </a:xfrm>
          <a:prstGeom prst="rect">
            <a:avLst/>
          </a:prstGeom>
          <a:noFill/>
          <a:ln>
            <a:noFill/>
          </a:ln>
        </p:spPr>
      </p:pic>
      <p:pic>
        <p:nvPicPr>
          <p:cNvPr id="8" name="Google Shape;22;p23" descr="Ein Bild, das Text enthält.&#10;&#10;Automatisch generierte Beschreibung">
            <a:extLst>
              <a:ext uri="{FF2B5EF4-FFF2-40B4-BE49-F238E27FC236}">
                <a16:creationId xmlns:a16="http://schemas.microsoft.com/office/drawing/2014/main" id="{B24FBABC-501F-2341-A095-38FB56241529}"/>
              </a:ext>
            </a:extLst>
          </p:cNvPr>
          <p:cNvPicPr preferRelativeResize="0"/>
          <p:nvPr userDrawn="1"/>
        </p:nvPicPr>
        <p:blipFill rotWithShape="1">
          <a:blip r:embed="rId14">
            <a:alphaModFix/>
          </a:blip>
          <a:srcRect/>
          <a:stretch/>
        </p:blipFill>
        <p:spPr>
          <a:xfrm>
            <a:off x="1287780" y="6034405"/>
            <a:ext cx="2293620" cy="499745"/>
          </a:xfrm>
          <a:prstGeom prst="rect">
            <a:avLst/>
          </a:prstGeom>
          <a:noFill/>
          <a:ln>
            <a:noFill/>
          </a:ln>
        </p:spPr>
      </p:pic>
      <p:pic>
        <p:nvPicPr>
          <p:cNvPr id="9" name="Google Shape;23;p23">
            <a:extLst>
              <a:ext uri="{FF2B5EF4-FFF2-40B4-BE49-F238E27FC236}">
                <a16:creationId xmlns:a16="http://schemas.microsoft.com/office/drawing/2014/main" id="{01C4626B-F561-9A43-B18D-982594A4DC35}"/>
              </a:ext>
            </a:extLst>
          </p:cNvPr>
          <p:cNvPicPr preferRelativeResize="0"/>
          <p:nvPr userDrawn="1"/>
        </p:nvPicPr>
        <p:blipFill rotWithShape="1">
          <a:blip r:embed="rId15">
            <a:alphaModFix/>
          </a:blip>
          <a:srcRect/>
          <a:stretch/>
        </p:blipFill>
        <p:spPr>
          <a:xfrm>
            <a:off x="8610600" y="6089650"/>
            <a:ext cx="1525905" cy="444500"/>
          </a:xfrm>
          <a:prstGeom prst="rect">
            <a:avLst/>
          </a:prstGeom>
          <a:noFill/>
          <a:ln>
            <a:noFill/>
          </a:ln>
        </p:spPr>
      </p:pic>
    </p:spTree>
    <p:extLst>
      <p:ext uri="{BB962C8B-B14F-4D97-AF65-F5344CB8AC3E}">
        <p14:creationId xmlns:p14="http://schemas.microsoft.com/office/powerpoint/2010/main" val="238803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cap="small"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p.unil.ch/herens/" TargetMode="External"/><Relationship Id="rId2" Type="http://schemas.openxmlformats.org/officeDocument/2006/relationships/hyperlink" Target="https://www.zb.uzh.ch/de/ueber-uns/citizen-science/heute-komme-ich-mit-mehreren-anliegen-rahn-transkribier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1D2EE-C8CE-4248-9F1A-547DF1A94DDB}"/>
              </a:ext>
            </a:extLst>
          </p:cNvPr>
          <p:cNvSpPr>
            <a:spLocks noGrp="1"/>
          </p:cNvSpPr>
          <p:nvPr>
            <p:ph type="ctrTitle"/>
          </p:nvPr>
        </p:nvSpPr>
        <p:spPr/>
        <p:txBody>
          <a:bodyPr>
            <a:normAutofit fontScale="90000"/>
          </a:bodyPr>
          <a:lstStyle/>
          <a:p>
            <a:r>
              <a:rPr lang="de-DE" dirty="0" err="1"/>
              <a:t>proposition</a:t>
            </a:r>
            <a:r>
              <a:rPr lang="de-DE" dirty="0"/>
              <a:t> </a:t>
            </a:r>
            <a:r>
              <a:rPr lang="de-DE" dirty="0" err="1"/>
              <a:t>pour</a:t>
            </a:r>
            <a:r>
              <a:rPr lang="de-DE" dirty="0"/>
              <a:t> la </a:t>
            </a:r>
            <a:r>
              <a:rPr lang="de-DE" dirty="0" err="1"/>
              <a:t>réunion</a:t>
            </a:r>
            <a:r>
              <a:rPr lang="de-DE" dirty="0"/>
              <a:t> de </a:t>
            </a:r>
            <a:r>
              <a:rPr lang="de-DE" dirty="0" err="1"/>
              <a:t>réseau</a:t>
            </a:r>
            <a:r>
              <a:rPr lang="de-DE" dirty="0"/>
              <a:t> du 21.09.2022 </a:t>
            </a:r>
          </a:p>
        </p:txBody>
      </p:sp>
      <p:sp>
        <p:nvSpPr>
          <p:cNvPr id="3" name="Sous-titre 2">
            <a:extLst>
              <a:ext uri="{FF2B5EF4-FFF2-40B4-BE49-F238E27FC236}">
                <a16:creationId xmlns:a16="http://schemas.microsoft.com/office/drawing/2014/main" id="{20650E2B-79D1-9E4D-940E-58A4AE13B68A}"/>
              </a:ext>
            </a:extLst>
          </p:cNvPr>
          <p:cNvSpPr>
            <a:spLocks noGrp="1"/>
          </p:cNvSpPr>
          <p:nvPr>
            <p:ph type="subTitle" idx="1"/>
          </p:nvPr>
        </p:nvSpPr>
        <p:spPr/>
        <p:txBody>
          <a:bodyPr/>
          <a:lstStyle/>
          <a:p>
            <a:r>
              <a:rPr lang="de-DE" dirty="0" err="1"/>
              <a:t>Lieu</a:t>
            </a:r>
            <a:r>
              <a:rPr lang="de-DE" dirty="0"/>
              <a:t> :  Berne</a:t>
            </a:r>
          </a:p>
          <a:p>
            <a:r>
              <a:rPr lang="de-DE" dirty="0"/>
              <a:t>Heure : 14.00-17.00</a:t>
            </a:r>
          </a:p>
          <a:p>
            <a:r>
              <a:rPr lang="de-DE" dirty="0" err="1"/>
              <a:t>Organisateurs</a:t>
            </a:r>
            <a:r>
              <a:rPr lang="de-DE" dirty="0"/>
              <a:t>: SeC / PWA</a:t>
            </a:r>
          </a:p>
        </p:txBody>
      </p:sp>
    </p:spTree>
    <p:extLst>
      <p:ext uri="{BB962C8B-B14F-4D97-AF65-F5344CB8AC3E}">
        <p14:creationId xmlns:p14="http://schemas.microsoft.com/office/powerpoint/2010/main" val="251970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B664A-39B5-AC43-B116-6A0CB63DA117}"/>
              </a:ext>
            </a:extLst>
          </p:cNvPr>
          <p:cNvSpPr>
            <a:spLocks noGrp="1"/>
          </p:cNvSpPr>
          <p:nvPr>
            <p:ph type="title"/>
          </p:nvPr>
        </p:nvSpPr>
        <p:spPr/>
        <p:txBody>
          <a:bodyPr/>
          <a:lstStyle/>
          <a:p>
            <a:r>
              <a:rPr lang="en-US" dirty="0"/>
              <a:t>Idée de </a:t>
            </a:r>
            <a:r>
              <a:rPr lang="en-US" dirty="0" err="1"/>
              <a:t>thématique</a:t>
            </a:r>
            <a:endParaRPr lang="en-US" dirty="0"/>
          </a:p>
        </p:txBody>
      </p:sp>
      <p:sp>
        <p:nvSpPr>
          <p:cNvPr id="3" name="Espace réservé du contenu 2">
            <a:extLst>
              <a:ext uri="{FF2B5EF4-FFF2-40B4-BE49-F238E27FC236}">
                <a16:creationId xmlns:a16="http://schemas.microsoft.com/office/drawing/2014/main" id="{C609F6A9-8F01-1602-299F-57B354549358}"/>
              </a:ext>
            </a:extLst>
          </p:cNvPr>
          <p:cNvSpPr>
            <a:spLocks noGrp="1"/>
          </p:cNvSpPr>
          <p:nvPr>
            <p:ph idx="1"/>
          </p:nvPr>
        </p:nvSpPr>
        <p:spPr/>
        <p:txBody>
          <a:bodyPr/>
          <a:lstStyle/>
          <a:p>
            <a:r>
              <a:rPr lang="fr-CH" dirty="0"/>
              <a:t> </a:t>
            </a:r>
            <a:r>
              <a:rPr lang="fr-CH" b="1" dirty="0"/>
              <a:t>“ Sciences citoyennes et compétences, comment les valoriser?”</a:t>
            </a:r>
          </a:p>
          <a:p>
            <a:pPr lvl="1"/>
            <a:r>
              <a:rPr lang="fr-CH" dirty="0"/>
              <a:t>Basée sur le Workshop: </a:t>
            </a:r>
            <a:r>
              <a:rPr lang="fr-CH" dirty="0" err="1"/>
              <a:t>Wie</a:t>
            </a:r>
            <a:r>
              <a:rPr lang="fr-CH" dirty="0"/>
              <a:t> </a:t>
            </a:r>
            <a:r>
              <a:rPr lang="fr-CH" dirty="0" err="1"/>
              <a:t>können</a:t>
            </a:r>
            <a:r>
              <a:rPr lang="fr-CH" dirty="0"/>
              <a:t> </a:t>
            </a:r>
            <a:r>
              <a:rPr lang="fr-CH" dirty="0" err="1"/>
              <a:t>durch</a:t>
            </a:r>
            <a:r>
              <a:rPr lang="fr-CH" dirty="0"/>
              <a:t> Citizen Science </a:t>
            </a:r>
            <a:r>
              <a:rPr lang="fr-CH" dirty="0" err="1"/>
              <a:t>erworbene</a:t>
            </a:r>
            <a:r>
              <a:rPr lang="fr-CH" dirty="0"/>
              <a:t> </a:t>
            </a:r>
            <a:r>
              <a:rPr lang="fr-CH" dirty="0" err="1"/>
              <a:t>Kompetenzen</a:t>
            </a:r>
            <a:r>
              <a:rPr lang="fr-CH" dirty="0"/>
              <a:t> </a:t>
            </a:r>
            <a:r>
              <a:rPr lang="fr-CH" dirty="0" err="1"/>
              <a:t>sichtbar</a:t>
            </a:r>
            <a:r>
              <a:rPr lang="fr-CH" dirty="0"/>
              <a:t> </a:t>
            </a:r>
            <a:r>
              <a:rPr lang="fr-CH" dirty="0" err="1"/>
              <a:t>gemacht</a:t>
            </a:r>
            <a:r>
              <a:rPr lang="fr-CH" dirty="0"/>
              <a:t> </a:t>
            </a:r>
            <a:r>
              <a:rPr lang="fr-CH" dirty="0" err="1"/>
              <a:t>werden</a:t>
            </a:r>
            <a:r>
              <a:rPr lang="fr-CH" dirty="0"/>
              <a:t>?</a:t>
            </a:r>
          </a:p>
          <a:p>
            <a:pPr marL="457200" lvl="1" indent="0">
              <a:buNone/>
            </a:pPr>
            <a:endParaRPr lang="fr-CH" dirty="0"/>
          </a:p>
          <a:p>
            <a:r>
              <a:rPr lang="fr-CH" dirty="0"/>
              <a:t>Input d’un PL d’un projet au sujet des compétences : Best practice</a:t>
            </a:r>
            <a:endParaRPr lang="en-US" dirty="0"/>
          </a:p>
        </p:txBody>
      </p:sp>
    </p:spTree>
    <p:extLst>
      <p:ext uri="{BB962C8B-B14F-4D97-AF65-F5344CB8AC3E}">
        <p14:creationId xmlns:p14="http://schemas.microsoft.com/office/powerpoint/2010/main" val="353645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4B4BF-FF5D-1B9A-890F-4E6383126D2A}"/>
              </a:ext>
            </a:extLst>
          </p:cNvPr>
          <p:cNvSpPr>
            <a:spLocks noGrp="1"/>
          </p:cNvSpPr>
          <p:nvPr>
            <p:ph type="title"/>
          </p:nvPr>
        </p:nvSpPr>
        <p:spPr/>
        <p:txBody>
          <a:bodyPr/>
          <a:lstStyle/>
          <a:p>
            <a:endParaRPr lang="en-US"/>
          </a:p>
        </p:txBody>
      </p:sp>
      <p:pic>
        <p:nvPicPr>
          <p:cNvPr id="5" name="Espace réservé du contenu 4" descr="Une image contenant plafond, plancher, intérieur, mur&#10;&#10;Description générée automatiquement">
            <a:extLst>
              <a:ext uri="{FF2B5EF4-FFF2-40B4-BE49-F238E27FC236}">
                <a16:creationId xmlns:a16="http://schemas.microsoft.com/office/drawing/2014/main" id="{ABB1CA3B-E861-F087-7FD5-4BB44A564354}"/>
              </a:ext>
            </a:extLst>
          </p:cNvPr>
          <p:cNvPicPr>
            <a:picLocks noGrp="1" noChangeAspect="1"/>
          </p:cNvPicPr>
          <p:nvPr>
            <p:ph idx="1"/>
          </p:nvPr>
        </p:nvPicPr>
        <p:blipFill>
          <a:blip r:embed="rId2"/>
          <a:stretch>
            <a:fillRect/>
          </a:stretch>
        </p:blipFill>
        <p:spPr>
          <a:xfrm>
            <a:off x="3113466" y="1088780"/>
            <a:ext cx="5801784" cy="4351338"/>
          </a:xfrm>
        </p:spPr>
      </p:pic>
    </p:spTree>
    <p:extLst>
      <p:ext uri="{BB962C8B-B14F-4D97-AF65-F5344CB8AC3E}">
        <p14:creationId xmlns:p14="http://schemas.microsoft.com/office/powerpoint/2010/main" val="132965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4A7A5-7907-9159-B497-E42490C7C771}"/>
              </a:ext>
            </a:extLst>
          </p:cNvPr>
          <p:cNvSpPr>
            <a:spLocks noGrp="1"/>
          </p:cNvSpPr>
          <p:nvPr>
            <p:ph type="title"/>
          </p:nvPr>
        </p:nvSpPr>
        <p:spPr/>
        <p:txBody>
          <a:bodyPr/>
          <a:lstStyle/>
          <a:p>
            <a:endParaRPr lang="en-US" dirty="0"/>
          </a:p>
        </p:txBody>
      </p:sp>
      <p:sp>
        <p:nvSpPr>
          <p:cNvPr id="3" name="Espace réservé du contenu 2">
            <a:extLst>
              <a:ext uri="{FF2B5EF4-FFF2-40B4-BE49-F238E27FC236}">
                <a16:creationId xmlns:a16="http://schemas.microsoft.com/office/drawing/2014/main" id="{DF9FF76A-0828-77DA-02FE-782C7977D2AD}"/>
              </a:ext>
            </a:extLst>
          </p:cNvPr>
          <p:cNvSpPr>
            <a:spLocks noGrp="1"/>
          </p:cNvSpPr>
          <p:nvPr>
            <p:ph idx="1"/>
          </p:nvPr>
        </p:nvSpPr>
        <p:spPr/>
        <p:txBody>
          <a:bodyPr>
            <a:normAutofit fontScale="85000" lnSpcReduction="10000"/>
          </a:bodyPr>
          <a:lstStyle/>
          <a:p>
            <a:pPr marL="0" indent="0" algn="ctr">
              <a:buNone/>
            </a:pPr>
            <a:r>
              <a:rPr lang="fr-CH" i="1" dirty="0"/>
              <a:t>Les projets de sciences citoyennes apportent une valeur ajoutée à la fois aux scientifiques </a:t>
            </a:r>
            <a:r>
              <a:rPr lang="fr-CH" i="1" dirty="0" err="1"/>
              <a:t>citoyen:ne:s</a:t>
            </a:r>
            <a:r>
              <a:rPr lang="fr-CH" i="1" dirty="0"/>
              <a:t> et scientifiques académiques. Cela se traduit par des opportunités d’apprentissage mutuel entre les membres de l’équipe de projet (dialogue, échange social, outils organisationnels), le développement de compétences, un épanouissement personnel, la satisfaction d’avoir contribué à la science.</a:t>
            </a:r>
          </a:p>
          <a:p>
            <a:pPr marL="0" indent="0" algn="ctr">
              <a:buNone/>
            </a:pPr>
            <a:endParaRPr lang="fr-CH" i="1" dirty="0"/>
          </a:p>
          <a:p>
            <a:pPr marL="0" indent="0" algn="ctr">
              <a:buNone/>
            </a:pPr>
            <a:r>
              <a:rPr lang="fr-CH" i="1" dirty="0"/>
              <a:t>Citizen-Science-</a:t>
            </a:r>
            <a:r>
              <a:rPr lang="fr-CH" i="1" dirty="0" err="1"/>
              <a:t>Projekte</a:t>
            </a:r>
            <a:r>
              <a:rPr lang="fr-CH" i="1" dirty="0"/>
              <a:t> </a:t>
            </a:r>
            <a:r>
              <a:rPr lang="fr-CH" i="1" dirty="0" err="1"/>
              <a:t>bieten</a:t>
            </a:r>
            <a:r>
              <a:rPr lang="fr-CH" i="1" dirty="0"/>
              <a:t> </a:t>
            </a:r>
            <a:r>
              <a:rPr lang="fr-CH" i="1" dirty="0" err="1"/>
              <a:t>einen</a:t>
            </a:r>
            <a:r>
              <a:rPr lang="fr-CH" i="1" dirty="0"/>
              <a:t> </a:t>
            </a:r>
            <a:r>
              <a:rPr lang="fr-CH" i="1" dirty="0" err="1"/>
              <a:t>Mehrwert</a:t>
            </a:r>
            <a:r>
              <a:rPr lang="fr-CH" i="1" dirty="0"/>
              <a:t> für Citizen Scientists </a:t>
            </a:r>
            <a:r>
              <a:rPr lang="fr-CH" i="1" dirty="0" err="1"/>
              <a:t>und</a:t>
            </a:r>
            <a:r>
              <a:rPr lang="fr-CH" i="1" dirty="0"/>
              <a:t> </a:t>
            </a:r>
            <a:r>
              <a:rPr lang="fr-CH" i="1" dirty="0" err="1"/>
              <a:t>hauptamtlich</a:t>
            </a:r>
            <a:r>
              <a:rPr lang="fr-CH" i="1" dirty="0"/>
              <a:t> </a:t>
            </a:r>
            <a:r>
              <a:rPr lang="fr-CH" i="1" dirty="0" err="1"/>
              <a:t>Forschende</a:t>
            </a:r>
            <a:r>
              <a:rPr lang="fr-CH" i="1" dirty="0"/>
              <a:t>. </a:t>
            </a:r>
            <a:r>
              <a:rPr lang="fr-CH" i="1" dirty="0" err="1"/>
              <a:t>Dieser</a:t>
            </a:r>
            <a:r>
              <a:rPr lang="fr-CH" i="1" dirty="0"/>
              <a:t> </a:t>
            </a:r>
            <a:r>
              <a:rPr lang="fr-CH" i="1" dirty="0" err="1"/>
              <a:t>kann</a:t>
            </a:r>
            <a:r>
              <a:rPr lang="fr-CH" i="1" dirty="0"/>
              <a:t> </a:t>
            </a:r>
            <a:r>
              <a:rPr lang="fr-CH" i="1" dirty="0" err="1"/>
              <a:t>sowohl</a:t>
            </a:r>
            <a:r>
              <a:rPr lang="fr-CH" i="1" dirty="0"/>
              <a:t> im </a:t>
            </a:r>
            <a:r>
              <a:rPr lang="fr-CH" i="1" dirty="0" err="1"/>
              <a:t>gegenseitigen</a:t>
            </a:r>
            <a:r>
              <a:rPr lang="fr-CH" i="1" dirty="0"/>
              <a:t> </a:t>
            </a:r>
            <a:r>
              <a:rPr lang="fr-CH" i="1" dirty="0" err="1"/>
              <a:t>Lernen</a:t>
            </a:r>
            <a:r>
              <a:rPr lang="fr-CH" i="1" dirty="0"/>
              <a:t> </a:t>
            </a:r>
            <a:r>
              <a:rPr lang="fr-CH" i="1" dirty="0" err="1"/>
              <a:t>unter</a:t>
            </a:r>
            <a:r>
              <a:rPr lang="fr-CH" i="1" dirty="0"/>
              <a:t> den </a:t>
            </a:r>
            <a:r>
              <a:rPr lang="fr-CH" i="1" dirty="0" err="1"/>
              <a:t>Projektteam-Mitgliedern</a:t>
            </a:r>
            <a:r>
              <a:rPr lang="fr-CH" i="1" dirty="0"/>
              <a:t> (</a:t>
            </a:r>
            <a:r>
              <a:rPr lang="fr-CH" i="1" dirty="0" err="1"/>
              <a:t>Dialog</a:t>
            </a:r>
            <a:r>
              <a:rPr lang="fr-CH" i="1" dirty="0"/>
              <a:t>, </a:t>
            </a:r>
            <a:r>
              <a:rPr lang="fr-CH" i="1" dirty="0" err="1"/>
              <a:t>gesellschaftlicher</a:t>
            </a:r>
            <a:r>
              <a:rPr lang="fr-CH" i="1" dirty="0"/>
              <a:t> </a:t>
            </a:r>
            <a:r>
              <a:rPr lang="fr-CH" i="1" dirty="0" err="1"/>
              <a:t>Austausch</a:t>
            </a:r>
            <a:r>
              <a:rPr lang="fr-CH" i="1" dirty="0"/>
              <a:t>, </a:t>
            </a:r>
            <a:r>
              <a:rPr lang="fr-CH" i="1" dirty="0" err="1"/>
              <a:t>organisatorische</a:t>
            </a:r>
            <a:r>
              <a:rPr lang="fr-CH" i="1" dirty="0"/>
              <a:t> </a:t>
            </a:r>
            <a:r>
              <a:rPr lang="fr-CH" i="1" dirty="0" err="1"/>
              <a:t>Fähigkeiten</a:t>
            </a:r>
            <a:r>
              <a:rPr lang="fr-CH" i="1" dirty="0"/>
              <a:t>), </a:t>
            </a:r>
            <a:r>
              <a:rPr lang="fr-CH" i="1" dirty="0" err="1"/>
              <a:t>als</a:t>
            </a:r>
            <a:r>
              <a:rPr lang="fr-CH" i="1" dirty="0"/>
              <a:t> </a:t>
            </a:r>
            <a:r>
              <a:rPr lang="fr-CH" i="1" dirty="0" err="1"/>
              <a:t>auch</a:t>
            </a:r>
            <a:r>
              <a:rPr lang="fr-CH" i="1" dirty="0"/>
              <a:t> im </a:t>
            </a:r>
            <a:r>
              <a:rPr lang="fr-CH" i="1" dirty="0" err="1"/>
              <a:t>Kompetenzaufbau</a:t>
            </a:r>
            <a:r>
              <a:rPr lang="fr-CH" i="1" dirty="0"/>
              <a:t>, in der </a:t>
            </a:r>
            <a:r>
              <a:rPr lang="fr-CH" i="1" dirty="0" err="1"/>
              <a:t>persönlichen</a:t>
            </a:r>
            <a:r>
              <a:rPr lang="fr-CH" i="1" dirty="0"/>
              <a:t> </a:t>
            </a:r>
            <a:r>
              <a:rPr lang="fr-CH" i="1" dirty="0" err="1"/>
              <a:t>Weiterentwicklung</a:t>
            </a:r>
            <a:r>
              <a:rPr lang="fr-CH" i="1" dirty="0"/>
              <a:t> </a:t>
            </a:r>
            <a:r>
              <a:rPr lang="fr-CH" i="1" dirty="0" err="1"/>
              <a:t>oder</a:t>
            </a:r>
            <a:r>
              <a:rPr lang="fr-CH" i="1" dirty="0"/>
              <a:t> in der </a:t>
            </a:r>
            <a:r>
              <a:rPr lang="fr-CH" i="1" dirty="0" err="1"/>
              <a:t>Freude</a:t>
            </a:r>
            <a:r>
              <a:rPr lang="fr-CH" i="1" dirty="0"/>
              <a:t> an der </a:t>
            </a:r>
            <a:r>
              <a:rPr lang="fr-CH" i="1" dirty="0" err="1"/>
              <a:t>wissenschaftlichen</a:t>
            </a:r>
            <a:r>
              <a:rPr lang="fr-CH" i="1" dirty="0"/>
              <a:t> </a:t>
            </a:r>
            <a:r>
              <a:rPr lang="fr-CH" i="1" dirty="0" err="1"/>
              <a:t>Erkenntnisgewinnung</a:t>
            </a:r>
            <a:r>
              <a:rPr lang="fr-CH" i="1" dirty="0"/>
              <a:t> </a:t>
            </a:r>
            <a:r>
              <a:rPr lang="fr-CH" i="1" dirty="0" err="1"/>
              <a:t>beizutragen</a:t>
            </a:r>
            <a:r>
              <a:rPr lang="fr-CH" i="1" dirty="0"/>
              <a:t>, </a:t>
            </a:r>
            <a:r>
              <a:rPr lang="fr-CH" i="1" dirty="0" err="1"/>
              <a:t>bestehen</a:t>
            </a:r>
            <a:r>
              <a:rPr lang="fr-CH" i="1" dirty="0"/>
              <a:t>.</a:t>
            </a:r>
            <a:endParaRPr lang="en-US" i="1" dirty="0"/>
          </a:p>
        </p:txBody>
      </p:sp>
    </p:spTree>
    <p:extLst>
      <p:ext uri="{BB962C8B-B14F-4D97-AF65-F5344CB8AC3E}">
        <p14:creationId xmlns:p14="http://schemas.microsoft.com/office/powerpoint/2010/main" val="83224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23D44-7A09-467B-17EE-21ED462B31AE}"/>
              </a:ext>
            </a:extLst>
          </p:cNvPr>
          <p:cNvSpPr>
            <a:spLocks noGrp="1"/>
          </p:cNvSpPr>
          <p:nvPr>
            <p:ph type="title"/>
          </p:nvPr>
        </p:nvSpPr>
        <p:spPr/>
        <p:txBody>
          <a:bodyPr/>
          <a:lstStyle/>
          <a:p>
            <a:r>
              <a:rPr lang="en-US" dirty="0" err="1"/>
              <a:t>Organisation</a:t>
            </a:r>
            <a:endParaRPr lang="en-US" dirty="0"/>
          </a:p>
        </p:txBody>
      </p:sp>
      <p:sp>
        <p:nvSpPr>
          <p:cNvPr id="3" name="Espace réservé du contenu 2">
            <a:extLst>
              <a:ext uri="{FF2B5EF4-FFF2-40B4-BE49-F238E27FC236}">
                <a16:creationId xmlns:a16="http://schemas.microsoft.com/office/drawing/2014/main" id="{41007DA8-0088-0468-9F7A-C3AB1625EF39}"/>
              </a:ext>
            </a:extLst>
          </p:cNvPr>
          <p:cNvSpPr>
            <a:spLocks noGrp="1"/>
          </p:cNvSpPr>
          <p:nvPr>
            <p:ph idx="1"/>
          </p:nvPr>
        </p:nvSpPr>
        <p:spPr/>
        <p:txBody>
          <a:bodyPr/>
          <a:lstStyle/>
          <a:p>
            <a:r>
              <a:rPr lang="en-US" dirty="0"/>
              <a:t>Collaboration avec PWA</a:t>
            </a:r>
          </a:p>
          <a:p>
            <a:pPr lvl="1"/>
            <a:r>
              <a:rPr lang="en-US" dirty="0" err="1"/>
              <a:t>Demande</a:t>
            </a:r>
            <a:r>
              <a:rPr lang="en-US" dirty="0"/>
              <a:t> </a:t>
            </a:r>
            <a:r>
              <a:rPr lang="en-US" dirty="0" err="1"/>
              <a:t>faite</a:t>
            </a:r>
            <a:r>
              <a:rPr lang="en-US" dirty="0"/>
              <a:t> </a:t>
            </a:r>
            <a:r>
              <a:rPr lang="en-US" dirty="0" err="1"/>
              <a:t>auprès</a:t>
            </a:r>
            <a:r>
              <a:rPr lang="en-US" dirty="0"/>
              <a:t> </a:t>
            </a:r>
            <a:r>
              <a:rPr lang="en-US" dirty="0" err="1"/>
              <a:t>d’Ale</a:t>
            </a:r>
            <a:r>
              <a:rPr lang="en-US" dirty="0"/>
              <a:t> / Olivia</a:t>
            </a:r>
          </a:p>
          <a:p>
            <a:r>
              <a:rPr lang="en-US" dirty="0"/>
              <a:t>Input ”Best practice </a:t>
            </a:r>
          </a:p>
          <a:p>
            <a:pPr lvl="1"/>
            <a:r>
              <a:rPr lang="en-US" dirty="0" err="1"/>
              <a:t>Demande</a:t>
            </a:r>
            <a:r>
              <a:rPr lang="en-US" dirty="0"/>
              <a:t> </a:t>
            </a:r>
            <a:r>
              <a:rPr lang="en-US" dirty="0" err="1"/>
              <a:t>auprès</a:t>
            </a:r>
            <a:r>
              <a:rPr lang="en-US" dirty="0"/>
              <a:t> de Caring Communities - Heidi </a:t>
            </a:r>
            <a:r>
              <a:rPr lang="en-US" dirty="0" err="1"/>
              <a:t>Kaspar</a:t>
            </a:r>
            <a:r>
              <a:rPr lang="en-US" dirty="0"/>
              <a:t> (Plan A </a:t>
            </a:r>
            <a:r>
              <a:rPr lang="en-US" dirty="0">
                <a:sym typeface="Wingdings" pitchFamily="2" charset="2"/>
              </a:rPr>
              <a:t> déjà </a:t>
            </a:r>
            <a:r>
              <a:rPr lang="en-US" dirty="0" err="1">
                <a:sym typeface="Wingdings" pitchFamily="2" charset="2"/>
              </a:rPr>
              <a:t>demandé</a:t>
            </a:r>
            <a:r>
              <a:rPr lang="en-US" dirty="0"/>
              <a:t>),</a:t>
            </a:r>
          </a:p>
          <a:p>
            <a:pPr lvl="1"/>
            <a:r>
              <a:rPr lang="en-US" dirty="0"/>
              <a:t> </a:t>
            </a:r>
            <a:r>
              <a:rPr lang="fr-CH" dirty="0">
                <a:hlinkClick r:id="rId2"/>
              </a:rPr>
              <a:t>Zürcher Familiengeschichte</a:t>
            </a:r>
            <a:r>
              <a:rPr lang="fr-CH" dirty="0"/>
              <a:t> (Plan B),</a:t>
            </a:r>
          </a:p>
          <a:p>
            <a:pPr lvl="1"/>
            <a:r>
              <a:rPr lang="fr-CH" dirty="0">
                <a:hlinkClick r:id="rId3"/>
              </a:rPr>
              <a:t>Val d’Herens </a:t>
            </a:r>
            <a:r>
              <a:rPr lang="fr-CH" dirty="0"/>
              <a:t>(Plan C) </a:t>
            </a:r>
            <a:endParaRPr lang="en-US" dirty="0"/>
          </a:p>
        </p:txBody>
      </p:sp>
    </p:spTree>
    <p:extLst>
      <p:ext uri="{BB962C8B-B14F-4D97-AF65-F5344CB8AC3E}">
        <p14:creationId xmlns:p14="http://schemas.microsoft.com/office/powerpoint/2010/main" val="417764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0C946-1377-03D9-ABE4-E2E2BF3662A7}"/>
              </a:ext>
            </a:extLst>
          </p:cNvPr>
          <p:cNvSpPr>
            <a:spLocks noGrp="1"/>
          </p:cNvSpPr>
          <p:nvPr>
            <p:ph type="title"/>
          </p:nvPr>
        </p:nvSpPr>
        <p:spPr/>
        <p:txBody>
          <a:bodyPr/>
          <a:lstStyle/>
          <a:p>
            <a:r>
              <a:rPr lang="en-US" dirty="0" err="1"/>
              <a:t>Deroulement</a:t>
            </a:r>
            <a:endParaRPr lang="en-US" dirty="0"/>
          </a:p>
        </p:txBody>
      </p:sp>
      <p:sp>
        <p:nvSpPr>
          <p:cNvPr id="3" name="Espace réservé du contenu 2">
            <a:extLst>
              <a:ext uri="{FF2B5EF4-FFF2-40B4-BE49-F238E27FC236}">
                <a16:creationId xmlns:a16="http://schemas.microsoft.com/office/drawing/2014/main" id="{C1BBDD15-FD95-DEC8-0DEA-0705CBDAABD5}"/>
              </a:ext>
            </a:extLst>
          </p:cNvPr>
          <p:cNvSpPr>
            <a:spLocks noGrp="1"/>
          </p:cNvSpPr>
          <p:nvPr>
            <p:ph idx="1"/>
          </p:nvPr>
        </p:nvSpPr>
        <p:spPr/>
        <p:txBody>
          <a:bodyPr/>
          <a:lstStyle/>
          <a:p>
            <a:r>
              <a:rPr lang="en-US" dirty="0"/>
              <a:t>14.00-14.15 : </a:t>
            </a:r>
            <a:r>
              <a:rPr lang="en-US" dirty="0" err="1"/>
              <a:t>Bienvenue</a:t>
            </a:r>
            <a:r>
              <a:rPr lang="en-US" dirty="0"/>
              <a:t> &amp; Introduction </a:t>
            </a:r>
          </a:p>
          <a:p>
            <a:r>
              <a:rPr lang="en-US" dirty="0"/>
              <a:t>14.15-15.45 : Workshop</a:t>
            </a:r>
          </a:p>
          <a:p>
            <a:r>
              <a:rPr lang="en-US" dirty="0"/>
              <a:t>15.45-16.05 : Pause</a:t>
            </a:r>
          </a:p>
          <a:p>
            <a:r>
              <a:rPr lang="en-US" dirty="0"/>
              <a:t>16.05-16.30 : Input Best practice (15’) + Discussion</a:t>
            </a:r>
          </a:p>
          <a:p>
            <a:r>
              <a:rPr lang="en-US" dirty="0"/>
              <a:t>16.30-17.00 : Input des </a:t>
            </a:r>
            <a:r>
              <a:rPr lang="en-US" dirty="0" err="1"/>
              <a:t>membres</a:t>
            </a:r>
            <a:r>
              <a:rPr lang="en-US" dirty="0"/>
              <a:t> / SeC (</a:t>
            </a:r>
            <a:r>
              <a:rPr lang="en-US" dirty="0" err="1"/>
              <a:t>Conférence</a:t>
            </a:r>
            <a:r>
              <a:rPr lang="en-US" dirty="0"/>
              <a:t>) / CS-AC</a:t>
            </a:r>
          </a:p>
          <a:p>
            <a:r>
              <a:rPr lang="en-US" dirty="0"/>
              <a:t>17.00 : </a:t>
            </a:r>
            <a:r>
              <a:rPr lang="en-US" dirty="0" err="1"/>
              <a:t>Apéro</a:t>
            </a:r>
            <a:r>
              <a:rPr lang="en-US" dirty="0"/>
              <a:t>  </a:t>
            </a:r>
          </a:p>
        </p:txBody>
      </p:sp>
    </p:spTree>
    <p:extLst>
      <p:ext uri="{BB962C8B-B14F-4D97-AF65-F5344CB8AC3E}">
        <p14:creationId xmlns:p14="http://schemas.microsoft.com/office/powerpoint/2010/main" val="68667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515A7-8299-1C65-52E7-811AB552839F}"/>
              </a:ext>
            </a:extLst>
          </p:cNvPr>
          <p:cNvSpPr>
            <a:spLocks noGrp="1"/>
          </p:cNvSpPr>
          <p:nvPr>
            <p:ph type="title"/>
          </p:nvPr>
        </p:nvSpPr>
        <p:spPr/>
        <p:txBody>
          <a:bodyPr/>
          <a:lstStyle/>
          <a:p>
            <a:r>
              <a:rPr lang="en-US" dirty="0"/>
              <a:t>Materiel &amp; </a:t>
            </a:r>
            <a:r>
              <a:rPr lang="en-US" dirty="0" err="1"/>
              <a:t>Lieux</a:t>
            </a:r>
            <a:endParaRPr lang="en-US" dirty="0"/>
          </a:p>
        </p:txBody>
      </p:sp>
      <p:sp>
        <p:nvSpPr>
          <p:cNvPr id="3" name="Espace réservé du contenu 2">
            <a:extLst>
              <a:ext uri="{FF2B5EF4-FFF2-40B4-BE49-F238E27FC236}">
                <a16:creationId xmlns:a16="http://schemas.microsoft.com/office/drawing/2014/main" id="{8CCD2F48-FF27-8E5C-D926-8AF08346F03D}"/>
              </a:ext>
            </a:extLst>
          </p:cNvPr>
          <p:cNvSpPr>
            <a:spLocks noGrp="1"/>
          </p:cNvSpPr>
          <p:nvPr>
            <p:ph idx="1"/>
          </p:nvPr>
        </p:nvSpPr>
        <p:spPr/>
        <p:txBody>
          <a:bodyPr/>
          <a:lstStyle/>
          <a:p>
            <a:r>
              <a:rPr lang="en-US" dirty="0" err="1"/>
              <a:t>Similaire</a:t>
            </a:r>
            <a:r>
              <a:rPr lang="en-US" dirty="0"/>
              <a:t> </a:t>
            </a:r>
            <a:r>
              <a:rPr lang="en-US" dirty="0" err="1"/>
              <a:t>à</a:t>
            </a:r>
            <a:r>
              <a:rPr lang="en-US" dirty="0"/>
              <a:t> </a:t>
            </a:r>
            <a:r>
              <a:rPr lang="en-US" dirty="0" err="1"/>
              <a:t>Dornbirn</a:t>
            </a:r>
            <a:endParaRPr lang="en-US" dirty="0"/>
          </a:p>
          <a:p>
            <a:pPr lvl="1"/>
            <a:r>
              <a:rPr lang="en-US" dirty="0"/>
              <a:t>PPT </a:t>
            </a:r>
            <a:r>
              <a:rPr lang="en-US" dirty="0" err="1"/>
              <a:t>en</a:t>
            </a:r>
            <a:r>
              <a:rPr lang="en-US" dirty="0"/>
              <a:t> plus pour </a:t>
            </a:r>
            <a:r>
              <a:rPr lang="en-US" dirty="0" err="1"/>
              <a:t>expliquer</a:t>
            </a:r>
            <a:r>
              <a:rPr lang="en-US" dirty="0"/>
              <a:t> </a:t>
            </a:r>
            <a:r>
              <a:rPr lang="en-US" dirty="0" err="1"/>
              <a:t>l’origine</a:t>
            </a:r>
            <a:endParaRPr lang="en-US" dirty="0"/>
          </a:p>
          <a:p>
            <a:pPr lvl="1"/>
            <a:r>
              <a:rPr lang="en-US" dirty="0"/>
              <a:t>Poster </a:t>
            </a:r>
          </a:p>
          <a:p>
            <a:pPr lvl="1"/>
            <a:r>
              <a:rPr lang="en-US" dirty="0"/>
              <a:t>Post-it / Marker / Stand</a:t>
            </a:r>
          </a:p>
          <a:p>
            <a:pPr marL="457200" lvl="1" indent="0">
              <a:buNone/>
            </a:pPr>
            <a:endParaRPr lang="en-US" dirty="0"/>
          </a:p>
          <a:p>
            <a:r>
              <a:rPr lang="en-US" dirty="0" err="1"/>
              <a:t>Raum</a:t>
            </a:r>
            <a:r>
              <a:rPr lang="en-US" dirty="0"/>
              <a:t> : </a:t>
            </a:r>
            <a:r>
              <a:rPr lang="en-US" dirty="0" err="1"/>
              <a:t>Eiger</a:t>
            </a:r>
            <a:r>
              <a:rPr lang="en-US" dirty="0"/>
              <a:t> und </a:t>
            </a:r>
            <a:r>
              <a:rPr lang="en-US" dirty="0" err="1"/>
              <a:t>Mönch</a:t>
            </a:r>
            <a:endParaRPr lang="en-US" dirty="0"/>
          </a:p>
        </p:txBody>
      </p:sp>
    </p:spTree>
    <p:extLst>
      <p:ext uri="{BB962C8B-B14F-4D97-AF65-F5344CB8AC3E}">
        <p14:creationId xmlns:p14="http://schemas.microsoft.com/office/powerpoint/2010/main" val="1940262309"/>
      </p:ext>
    </p:extLst>
  </p:cSld>
  <p:clrMapOvr>
    <a:masterClrMapping/>
  </p:clrMapOvr>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_PPT_ARIAL" id="{FF2206AC-794E-1144-9428-E0F4C16C78DF}" vid="{DCE57225-D442-694D-92DB-7444C8C159C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264</TotalTime>
  <Words>277</Words>
  <Application>Microsoft Macintosh PowerPoint</Application>
  <PresentationFormat>Grand écran</PresentationFormat>
  <Paragraphs>33</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Thème Office</vt:lpstr>
      <vt:lpstr>proposition pour la réunion de réseau du 21.09.2022 </vt:lpstr>
      <vt:lpstr>Idée de thématique</vt:lpstr>
      <vt:lpstr>Présentation PowerPoint</vt:lpstr>
      <vt:lpstr>Présentation PowerPoint</vt:lpstr>
      <vt:lpstr>Organisation</vt:lpstr>
      <vt:lpstr>Deroulement</vt:lpstr>
      <vt:lpstr>Materiel &amp; Lieux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pour la réunion de réseau du 21.09.2022 </dc:title>
  <dc:creator>Jeanne Six</dc:creator>
  <cp:lastModifiedBy>Jeanne Six</cp:lastModifiedBy>
  <cp:revision>4</cp:revision>
  <dcterms:created xsi:type="dcterms:W3CDTF">2022-08-02T12:06:46Z</dcterms:created>
  <dcterms:modified xsi:type="dcterms:W3CDTF">2022-08-10T07:00:16Z</dcterms:modified>
</cp:coreProperties>
</file>