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8" r:id="rId3"/>
    <p:sldId id="283" r:id="rId4"/>
    <p:sldId id="296" r:id="rId5"/>
    <p:sldId id="285" r:id="rId6"/>
    <p:sldId id="286" r:id="rId7"/>
    <p:sldId id="293" r:id="rId8"/>
    <p:sldId id="295" r:id="rId9"/>
    <p:sldId id="272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Flück" initials="" lastIdx="1" clrIdx="0"/>
  <p:cmAuthor id="1" name="Yasemin  Tutav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/>
    <p:restoredTop sz="76829" autoAdjust="0"/>
  </p:normalViewPr>
  <p:slideViewPr>
    <p:cSldViewPr snapToGrid="0" snapToObjects="1">
      <p:cViewPr varScale="1">
        <p:scale>
          <a:sx n="84" d="100"/>
          <a:sy n="84" d="100"/>
        </p:scale>
        <p:origin x="2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50A66-6DA2-6840-9E0B-E8AB619AB184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0487-0ABF-EA49-9D76-3A8D9D7F1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98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5DE6-65E6-DD4C-AE75-E1CD9B187913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8AD2-D9C0-9547-AE31-78BF1F290E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6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1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63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72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kurze Info </a:t>
            </a: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dynamische Webseite ist aufgebaut (Grundidee war Datenbank zum Sichtbarmachen der CS Projekte), hier bleiben wir dran.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wir sind an der Vorbereitung der nächsten Phase nach der Konzeptions- und Aufbauarbeit.</a:t>
            </a:r>
            <a:r>
              <a:rPr lang="de-DE" dirty="0" smtClean="0">
                <a:effectLst/>
              </a:rPr>
              <a:t> </a:t>
            </a:r>
            <a:endParaRPr lang="de-DE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 Strategieentwicklung/ -abnahme (Netzwerk, Strategiegruppe): </a:t>
            </a: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30.11.2017: vgl. T3. </a:t>
            </a: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Dezember: Treffen Strategiegruppe: Einläuten der nächsten Stufe, Feedback zur geplanten Umfrage abholen. </a:t>
            </a: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Januar: gute gezielte Umfrage im Netzwerk, die auch als Grundlage für Selbstevaluation und Zwischenbericht ERS verwendet werden kann. Bedürfnisse abholen Ideensammlung: Generell was fehlt für CS in der Schweiz? Bedürfnisse ans Netzwerk? Bedürfnis nach CS Preis? Abholen von Überlegungen und Einschätzungen zu CS etc. </a:t>
            </a:r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März ERS Zwischenbericht (inkl. Umfrageergebnisse).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4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56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Akademien</a:t>
            </a:r>
            <a:r>
              <a:rPr lang="en-US" dirty="0" smtClean="0"/>
              <a:t>: von 20’000 auf 30’000</a:t>
            </a:r>
          </a:p>
          <a:p>
            <a:r>
              <a:rPr lang="en-US" dirty="0" smtClean="0"/>
              <a:t>ERS:</a:t>
            </a:r>
            <a:r>
              <a:rPr lang="en-US" baseline="0" dirty="0" smtClean="0"/>
              <a:t> 40’000 pro </a:t>
            </a:r>
            <a:r>
              <a:rPr lang="en-US" baseline="0" dirty="0" err="1" smtClean="0"/>
              <a:t>Jahr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85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8AD2-D9C0-9547-AE31-78BF1F290EC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79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06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775" y="277652"/>
            <a:ext cx="8229600" cy="114300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775" y="1553913"/>
            <a:ext cx="8229600" cy="42297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7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9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4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96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64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5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E028C-6D09-5A40-BBA0-5549DF9B016A}" type="datetimeFigureOut">
              <a:rPr lang="de-DE" smtClean="0"/>
              <a:t>30.11.17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05F40-F7C2-3641-A48E-062DF13528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9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775" y="2028475"/>
            <a:ext cx="8229600" cy="4229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pic>
        <p:nvPicPr>
          <p:cNvPr id="8" name="Bild 7" descr="S+C L CMYK dfi pos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186"/>
          <a:stretch/>
        </p:blipFill>
        <p:spPr>
          <a:xfrm>
            <a:off x="6287140" y="5948209"/>
            <a:ext cx="2493664" cy="43935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34" y="5805096"/>
            <a:ext cx="1510639" cy="72558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6" y="5805937"/>
            <a:ext cx="3200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itizensciencerome2017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ergerschaffenwissen.de/" TargetMode="External"/><Relationship Id="rId4" Type="http://schemas.openxmlformats.org/officeDocument/2006/relationships/hyperlink" Target="http://www.citizen-science.at/" TargetMode="External"/><Relationship Id="rId5" Type="http://schemas.openxmlformats.org/officeDocument/2006/relationships/hyperlink" Target="https://www.zentrumfuercitizenscience.at/" TargetMode="External"/><Relationship Id="rId6" Type="http://schemas.openxmlformats.org/officeDocument/2006/relationships/hyperlink" Target="http://www.schweiz-forscht.ch/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hyperlink" Target="http://www.ecsa-conference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i-genevaforum.org/" TargetMode="External"/><Relationship Id="rId4" Type="http://schemas.openxmlformats.org/officeDocument/2006/relationships/hyperlink" Target="http://www.citizen-science.at/konferenz" TargetMode="External"/><Relationship Id="rId5" Type="http://schemas.openxmlformats.org/officeDocument/2006/relationships/hyperlink" Target="https://www.ecsa-conference.eu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374" y="16722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latin typeface="Helvetica Neue"/>
                <a:cs typeface="Helvetica Neue"/>
              </a:rPr>
              <a:t>Herzlich willkommen!</a:t>
            </a:r>
            <a:br>
              <a:rPr lang="de-DE" sz="4000" b="1" dirty="0" smtClean="0">
                <a:latin typeface="Helvetica Neue"/>
                <a:cs typeface="Helvetica Neue"/>
              </a:rPr>
            </a:br>
            <a:r>
              <a:rPr lang="de-DE" sz="4000" b="1" dirty="0" err="1" smtClean="0">
                <a:latin typeface="Helvetica Neue"/>
                <a:cs typeface="Helvetica Neue"/>
              </a:rPr>
              <a:t>Bienvenue</a:t>
            </a:r>
            <a:r>
              <a:rPr lang="de-DE" sz="4000" b="1" dirty="0" smtClean="0">
                <a:latin typeface="Helvetica Neue"/>
                <a:cs typeface="Helvetica Neue"/>
              </a:rPr>
              <a:t>!</a:t>
            </a:r>
            <a:br>
              <a:rPr lang="de-DE" sz="4000" b="1" dirty="0" smtClean="0">
                <a:latin typeface="Helvetica Neue"/>
                <a:cs typeface="Helvetica Neue"/>
              </a:rPr>
            </a:br>
            <a:r>
              <a:rPr lang="de-DE" sz="4000" b="1" dirty="0" smtClean="0"/>
              <a:t>Welcome!</a:t>
            </a:r>
            <a:endParaRPr lang="de-DE" sz="4000" b="1" dirty="0">
              <a:latin typeface="Helvetica Neue"/>
              <a:cs typeface="Helvetica Neue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3563" y="3473812"/>
            <a:ext cx="7330211" cy="17526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Citizen</a:t>
            </a:r>
            <a:r>
              <a:rPr lang="de-DE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 Science </a:t>
            </a:r>
            <a:r>
              <a:rPr lang="de-DE" b="1" dirty="0" smtClean="0">
                <a:solidFill>
                  <a:schemeClr val="tx1"/>
                </a:solidFill>
              </a:rPr>
              <a:t>Netzwerk Schweiz</a:t>
            </a:r>
            <a:endParaRPr lang="de-DE" b="1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endParaRPr lang="de-DE" dirty="0" smtClean="0">
              <a:solidFill>
                <a:schemeClr val="tx1"/>
              </a:solidFill>
              <a:latin typeface="Helvetica Neue"/>
              <a:cs typeface="Helvetica Neue"/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30</a:t>
            </a:r>
            <a:r>
              <a:rPr lang="de-DE" dirty="0" smtClean="0">
                <a:solidFill>
                  <a:schemeClr val="tx1"/>
                </a:solidFill>
                <a:latin typeface="Helvetica Neue"/>
                <a:cs typeface="Helvetica Neue"/>
              </a:rPr>
              <a:t>. November 2017, Bern</a:t>
            </a:r>
            <a:endParaRPr lang="de-DE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9" y="170637"/>
            <a:ext cx="4103225" cy="11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4618"/>
            <a:ext cx="8229600" cy="1143000"/>
          </a:xfrm>
        </p:spPr>
        <p:txBody>
          <a:bodyPr/>
          <a:lstStyle/>
          <a:p>
            <a:r>
              <a:rPr lang="en-US" dirty="0" err="1" smtClean="0"/>
              <a:t>Programm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42735"/>
              </p:ext>
            </p:extLst>
          </p:nvPr>
        </p:nvGraphicFramePr>
        <p:xfrm>
          <a:off x="457199" y="1368712"/>
          <a:ext cx="8229600" cy="433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0123"/>
                <a:gridCol w="7069477"/>
              </a:tblGrid>
              <a:tr h="55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14.15h-14.20h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Begrüssung 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1958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14.20h – 15.00h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Informationen: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Helvetica" charset="0"/>
                        <a:buChar char="-"/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Vorstellung </a:t>
                      </a:r>
                      <a:r>
                        <a:rPr lang="de-CH" sz="160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Tiina</a:t>
                      </a: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CH" sz="160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Stämpfli</a:t>
                      </a: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neue Geschäftsführerin </a:t>
                      </a:r>
                      <a:r>
                        <a:rPr lang="de-CH" sz="160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Citizen</a:t>
                      </a: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Science Netzwerk; allgemeine Vorstellungsrunde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Helvetica" charset="0"/>
                        <a:buChar char="-"/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1. </a:t>
                      </a:r>
                      <a:r>
                        <a:rPr lang="de-CH" sz="160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Citizen</a:t>
                      </a: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Science Konferenz in Rom 23.-25. November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Kurzer Austausch zu: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Helvetica" charset="0"/>
                        <a:buChar char="-"/>
                      </a:pPr>
                      <a:r>
                        <a:rPr lang="de-CH" sz="160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Citizen</a:t>
                      </a: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Science Netzwerk Schweiz – nächste Phase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2. Internationale ECSA Konferenz in Genf (3. – 5. Juni 2018)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83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15.00h- 15.45h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Stephanie Michler Keiser: </a:t>
                      </a:r>
                      <a:r>
                        <a:rPr lang="de-DE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Citizen Science at the Swiss ornithological Institute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Urs Müller: </a:t>
                      </a:r>
                      <a:r>
                        <a:rPr lang="en-US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Was bringt’s?</a:t>
                      </a:r>
                      <a:r>
                        <a:rPr lang="de-DE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- </a:t>
                      </a:r>
                      <a:r>
                        <a:rPr lang="en-US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Sinn und Zweck von Wirkungsevaluationen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Eric Wyss: </a:t>
                      </a:r>
                      <a:r>
                        <a:rPr lang="de-DE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GLOBE - Schools are part of Citizen Science</a:t>
                      </a:r>
                    </a:p>
                  </a:txBody>
                  <a:tcPr marL="68580" marR="68580" marT="0" marB="0"/>
                </a:tc>
              </a:tr>
              <a:tr h="559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15.45h-16.15h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Diskussion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  <a:tr h="279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Ab 16.15h</a:t>
                      </a:r>
                      <a:endParaRPr lang="de-DE" sz="160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Informelle Weiterführung der Diskussion im Pub /Kaffeehaus o.ä.</a:t>
                      </a:r>
                      <a:endParaRPr lang="de-DE" sz="160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buFont typeface="Helvetica" charset="0"/>
              <a:buChar char="-"/>
            </a:pPr>
            <a:r>
              <a:rPr lang="de-DE" sz="2800" dirty="0" smtClean="0"/>
              <a:t>Kurze Vorstellungsrunde</a:t>
            </a:r>
          </a:p>
        </p:txBody>
      </p:sp>
    </p:spTree>
    <p:extLst>
      <p:ext uri="{BB962C8B-B14F-4D97-AF65-F5344CB8AC3E}">
        <p14:creationId xmlns:p14="http://schemas.microsoft.com/office/powerpoint/2010/main" val="17555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buFont typeface="Helvetica" charset="0"/>
              <a:buChar char="-"/>
            </a:pPr>
            <a:r>
              <a:rPr lang="de-DE" sz="2800" dirty="0" smtClean="0"/>
              <a:t>Erste </a:t>
            </a:r>
            <a:r>
              <a:rPr lang="de-DE" sz="2800" dirty="0" err="1" smtClean="0"/>
              <a:t>Citizen</a:t>
            </a:r>
            <a:r>
              <a:rPr lang="de-DE" sz="2800" dirty="0" smtClean="0"/>
              <a:t> Science Conference, </a:t>
            </a:r>
            <a:br>
              <a:rPr lang="de-DE" sz="2800" dirty="0" smtClean="0"/>
            </a:br>
            <a:r>
              <a:rPr lang="de-DE" sz="2800" dirty="0" smtClean="0"/>
              <a:t>23.-25.11.2017, </a:t>
            </a:r>
            <a:r>
              <a:rPr lang="de-DE" sz="2800"/>
              <a:t>Rom </a:t>
            </a:r>
            <a:r>
              <a:rPr lang="de-DE" sz="2800">
                <a:hlinkClick r:id="rId3"/>
              </a:rPr>
              <a:t>http://</a:t>
            </a:r>
            <a:r>
              <a:rPr lang="de-DE" sz="2800" smtClean="0">
                <a:hlinkClick r:id="rId3"/>
              </a:rPr>
              <a:t>www.citizensciencerome2017.com</a:t>
            </a:r>
            <a:r>
              <a:rPr lang="de-DE" sz="2800" smtClean="0"/>
              <a:t> 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599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Nationale </a:t>
            </a:r>
            <a:r>
              <a:rPr lang="de-DE" dirty="0" err="1" smtClean="0"/>
              <a:t>Citizen</a:t>
            </a:r>
            <a:r>
              <a:rPr lang="de-DE" dirty="0" smtClean="0"/>
              <a:t> Science 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Deutschland: Bürger schaffen Wissen: </a:t>
            </a: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www.buergerschaffenwissen.de</a:t>
            </a:r>
            <a:r>
              <a:rPr lang="de-DE" dirty="0" smtClean="0"/>
              <a:t> </a:t>
            </a:r>
          </a:p>
          <a:p>
            <a:r>
              <a:rPr lang="de-DE" dirty="0" smtClean="0"/>
              <a:t>Österreich: Österreich forscht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</a:t>
            </a:r>
            <a:r>
              <a:rPr lang="de-DE" dirty="0">
                <a:hlinkClick r:id="rId4"/>
              </a:rPr>
              <a:t>://</a:t>
            </a:r>
            <a:r>
              <a:rPr lang="de-DE" dirty="0" smtClean="0">
                <a:hlinkClick r:id="rId4"/>
              </a:rPr>
              <a:t>www.citizen-science.at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www.zentrumfuercitizenscience.at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Grossbritannien</a:t>
            </a:r>
            <a:r>
              <a:rPr lang="de-DE" dirty="0" smtClean="0"/>
              <a:t>: </a:t>
            </a:r>
            <a:r>
              <a:rPr lang="de-DE" dirty="0" err="1" smtClean="0"/>
              <a:t>Citizen</a:t>
            </a:r>
            <a:r>
              <a:rPr lang="de-DE" dirty="0" smtClean="0"/>
              <a:t> Science </a:t>
            </a:r>
            <a:r>
              <a:rPr lang="de-DE" dirty="0" err="1" smtClean="0"/>
              <a:t>networks</a:t>
            </a:r>
            <a:r>
              <a:rPr lang="de-DE" dirty="0" smtClean="0"/>
              <a:t> </a:t>
            </a:r>
          </a:p>
          <a:p>
            <a:r>
              <a:rPr lang="de-DE" dirty="0" smtClean="0"/>
              <a:t>Schweiz: Schweiz forscht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tous</a:t>
            </a:r>
            <a:r>
              <a:rPr lang="de-DE" dirty="0" smtClean="0"/>
              <a:t> </a:t>
            </a:r>
            <a:r>
              <a:rPr lang="de-DE" dirty="0" err="1" smtClean="0"/>
              <a:t>scientifique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hlinkClick r:id="rId6"/>
              </a:rPr>
              <a:t>http://www.schweiz-forscht.ch/de</a:t>
            </a:r>
            <a:r>
              <a:rPr lang="de-DE" dirty="0" smtClean="0">
                <a:hlinkClick r:id="rId6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75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Citizen</a:t>
            </a:r>
            <a:r>
              <a:rPr lang="de-CH" dirty="0" smtClean="0"/>
              <a:t> </a:t>
            </a:r>
            <a:r>
              <a:rPr lang="de-CH" dirty="0" smtClean="0"/>
              <a:t>Science Netzwerk Schweiz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CH" sz="2800" dirty="0" smtClean="0"/>
              <a:t>2014-2017</a:t>
            </a:r>
          </a:p>
          <a:p>
            <a:r>
              <a:rPr lang="de-DE" sz="2800" dirty="0" smtClean="0"/>
              <a:t>Netzwerk </a:t>
            </a:r>
            <a:endParaRPr lang="de-DE" sz="2800" dirty="0"/>
          </a:p>
          <a:p>
            <a:r>
              <a:rPr lang="de-DE" sz="2800" dirty="0"/>
              <a:t>Website</a:t>
            </a:r>
          </a:p>
          <a:p>
            <a:r>
              <a:rPr lang="de-DE" sz="2800" dirty="0"/>
              <a:t>ECSA Conference </a:t>
            </a:r>
            <a:r>
              <a:rPr lang="de-DE" sz="2800" dirty="0" smtClean="0"/>
              <a:t>3.-5.6.2018</a:t>
            </a:r>
            <a:r>
              <a:rPr lang="de-CH" sz="2800" dirty="0" smtClean="0"/>
              <a:t> </a:t>
            </a:r>
            <a:endParaRPr lang="de-CH" sz="2800" dirty="0" smtClean="0"/>
          </a:p>
          <a:p>
            <a:pPr marL="0" lvl="0" indent="0">
              <a:buNone/>
            </a:pPr>
            <a:r>
              <a:rPr lang="de-CH" sz="2800" dirty="0" smtClean="0"/>
              <a:t>Ausblick 2018f</a:t>
            </a:r>
            <a:endParaRPr lang="de-CH" sz="2800" dirty="0" smtClean="0"/>
          </a:p>
          <a:p>
            <a:pPr lvl="0">
              <a:buFont typeface="Helvetica" charset="0"/>
              <a:buChar char="-"/>
            </a:pPr>
            <a:r>
              <a:rPr lang="de-CH" sz="2800" dirty="0" smtClean="0"/>
              <a:t>Kurzer </a:t>
            </a:r>
            <a:r>
              <a:rPr lang="de-CH" sz="2800" dirty="0" smtClean="0"/>
              <a:t>Austausch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7833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3" b="85674"/>
          <a:stretch/>
        </p:blipFill>
        <p:spPr>
          <a:xfrm>
            <a:off x="6691036" y="-360438"/>
            <a:ext cx="2907312" cy="170932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164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</a:rPr>
              <a:t>* CALL OPEN NOW *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80" b="85674"/>
          <a:stretch/>
        </p:blipFill>
        <p:spPr>
          <a:xfrm>
            <a:off x="-72709" y="-10375"/>
            <a:ext cx="2091511" cy="124850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081748"/>
            <a:ext cx="8568000" cy="571200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extfeld 1"/>
          <p:cNvSpPr txBox="1"/>
          <p:nvPr/>
        </p:nvSpPr>
        <p:spPr>
          <a:xfrm>
            <a:off x="5015753" y="1375828"/>
            <a:ext cx="3630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dirty="0" smtClean="0"/>
              <a:t>SECOND INTERNATIONAL ECSA CONFERENCE 2018!!!</a:t>
            </a:r>
            <a:endParaRPr lang="de-DE" sz="2400" dirty="0"/>
          </a:p>
          <a:p>
            <a:pPr defTabSz="914400">
              <a:defRPr/>
            </a:pPr>
            <a:r>
              <a:rPr lang="en-US" sz="2400" dirty="0" smtClean="0">
                <a:hlinkClick r:id="rId5"/>
              </a:rPr>
              <a:t>www.ecsa-conference.eu</a:t>
            </a:r>
            <a:r>
              <a:rPr lang="en-US" sz="2400" dirty="0" smtClean="0"/>
              <a:t> </a:t>
            </a:r>
            <a:endParaRPr lang="en-US" sz="2400" dirty="0"/>
          </a:p>
          <a:p>
            <a:pPr defTabSz="914400">
              <a:defRPr/>
            </a:pPr>
            <a:r>
              <a:rPr lang="en-US" sz="2400" dirty="0"/>
              <a:t>#</a:t>
            </a:r>
            <a:r>
              <a:rPr lang="en-US" sz="2400" dirty="0" smtClean="0"/>
              <a:t>ECSA2018</a:t>
            </a:r>
          </a:p>
        </p:txBody>
      </p:sp>
    </p:spTree>
    <p:extLst>
      <p:ext uri="{BB962C8B-B14F-4D97-AF65-F5344CB8AC3E}">
        <p14:creationId xmlns:p14="http://schemas.microsoft.com/office/powerpoint/2010/main" val="1894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2nd international conference on participatory research, citizen science and fab labs for peace and development 12.-13.12.2017, </a:t>
            </a:r>
            <a:r>
              <a:rPr lang="en-US" sz="2800" dirty="0" err="1" smtClean="0"/>
              <a:t>Genf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www.osi-genevaforum.org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Österreichische</a:t>
            </a:r>
            <a:r>
              <a:rPr lang="en-US" sz="2800" dirty="0" smtClean="0"/>
              <a:t> Citizen </a:t>
            </a:r>
            <a:r>
              <a:rPr lang="en-US" sz="2800" dirty="0"/>
              <a:t>Science </a:t>
            </a:r>
            <a:r>
              <a:rPr lang="en-US" sz="2800" dirty="0" err="1" smtClean="0"/>
              <a:t>Konferenz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1.-3. </a:t>
            </a:r>
            <a:r>
              <a:rPr lang="en-US" sz="2800" dirty="0" err="1" smtClean="0"/>
              <a:t>Februar</a:t>
            </a:r>
            <a:r>
              <a:rPr lang="en-US" sz="2800" dirty="0" smtClean="0"/>
              <a:t> 2018, </a:t>
            </a:r>
            <a:r>
              <a:rPr lang="en-US" sz="2800" dirty="0"/>
              <a:t>Salzburg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www.citizen-science.at/konferenz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Zweite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internationale</a:t>
            </a:r>
            <a:r>
              <a:rPr lang="en-US" sz="2800" dirty="0" smtClean="0"/>
              <a:t> ECSA </a:t>
            </a:r>
            <a:r>
              <a:rPr lang="en-US" sz="2800" dirty="0" err="1" smtClean="0"/>
              <a:t>Konferenz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3.–5. </a:t>
            </a:r>
            <a:r>
              <a:rPr lang="en-US" sz="2800" dirty="0" err="1" smtClean="0"/>
              <a:t>Juni</a:t>
            </a:r>
            <a:r>
              <a:rPr lang="en-US" sz="2800" dirty="0" smtClean="0"/>
              <a:t> 2018, </a:t>
            </a:r>
            <a:r>
              <a:rPr lang="en-US" sz="2800" dirty="0" err="1" smtClean="0"/>
              <a:t>Genf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www.ecsa-conference.eu</a:t>
            </a:r>
            <a:r>
              <a:rPr lang="en-US" sz="2800" dirty="0" smtClean="0"/>
              <a:t>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47" y="120520"/>
            <a:ext cx="1479228" cy="14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and 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Macintosh PowerPoint</Application>
  <PresentationFormat>Bildschirmpräsentation (4:3)</PresentationFormat>
  <Paragraphs>69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</vt:lpstr>
      <vt:lpstr>Helvetica</vt:lpstr>
      <vt:lpstr>Helvetica Neue</vt:lpstr>
      <vt:lpstr>Arial</vt:lpstr>
      <vt:lpstr>Office-Design</vt:lpstr>
      <vt:lpstr>Herzlich willkommen! Bienvenue! Welcome!</vt:lpstr>
      <vt:lpstr>Programm</vt:lpstr>
      <vt:lpstr>Einführung</vt:lpstr>
      <vt:lpstr>Neuigkeiten</vt:lpstr>
      <vt:lpstr>Nationale Citizen Science Netzwerke</vt:lpstr>
      <vt:lpstr>Citizen Science Netzwerk Schweiz </vt:lpstr>
      <vt:lpstr>* CALL OPEN NOW *</vt:lpstr>
      <vt:lpstr>Agenda</vt:lpstr>
      <vt:lpstr>Presentations and  discussion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Webseite Citizen Science Schweiz</dc:title>
  <dc:creator>Jenny Flück</dc:creator>
  <cp:lastModifiedBy>Microsoft Office-Anwender</cp:lastModifiedBy>
  <cp:revision>145</cp:revision>
  <cp:lastPrinted>2017-11-30T12:32:27Z</cp:lastPrinted>
  <dcterms:created xsi:type="dcterms:W3CDTF">2015-04-13T06:21:47Z</dcterms:created>
  <dcterms:modified xsi:type="dcterms:W3CDTF">2017-11-30T12:51:00Z</dcterms:modified>
</cp:coreProperties>
</file>